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6" r:id="rId4"/>
    <p:sldId id="260"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72" y="106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C9EAC712-6267-4CC4-AD85-5CFA7743038D}"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1204576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C9EAC712-6267-4CC4-AD85-5CFA7743038D}"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4143280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C9EAC712-6267-4CC4-AD85-5CFA7743038D}"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21435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C9EAC712-6267-4CC4-AD85-5CFA7743038D}"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154977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C9EAC712-6267-4CC4-AD85-5CFA7743038D}"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1850789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C9EAC712-6267-4CC4-AD85-5CFA7743038D}" type="datetimeFigureOut">
              <a:rPr lang="de-DE" smtClean="0"/>
              <a:t>17.03.2024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1137500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C9EAC712-6267-4CC4-AD85-5CFA7743038D}" type="datetimeFigureOut">
              <a:rPr lang="de-DE" smtClean="0"/>
              <a:t>17.03.2024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75060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C9EAC712-6267-4CC4-AD85-5CFA7743038D}" type="datetimeFigureOut">
              <a:rPr lang="de-DE" smtClean="0"/>
              <a:t>17.03.2024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1156749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9EAC712-6267-4CC4-AD85-5CFA7743038D}" type="datetimeFigureOut">
              <a:rPr lang="de-DE" smtClean="0"/>
              <a:t>17.03.2024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221396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C9EAC712-6267-4CC4-AD85-5CFA7743038D}" type="datetimeFigureOut">
              <a:rPr lang="de-DE" smtClean="0"/>
              <a:t>17.03.2024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3041269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C9EAC712-6267-4CC4-AD85-5CFA7743038D}" type="datetimeFigureOut">
              <a:rPr lang="de-DE" smtClean="0"/>
              <a:t>17.03.2024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5392AE6-46DC-4176-8130-ADD5E611936A}" type="slidenum">
              <a:rPr lang="de-DE" smtClean="0"/>
              <a:t>‹Nr.›</a:t>
            </a:fld>
            <a:endParaRPr lang="de-DE"/>
          </a:p>
        </p:txBody>
      </p:sp>
    </p:spTree>
    <p:extLst>
      <p:ext uri="{BB962C8B-B14F-4D97-AF65-F5344CB8AC3E}">
        <p14:creationId xmlns:p14="http://schemas.microsoft.com/office/powerpoint/2010/main" val="1722356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EAC712-6267-4CC4-AD85-5CFA7743038D}" type="datetimeFigureOut">
              <a:rPr lang="de-DE" smtClean="0"/>
              <a:t>17.03.2024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392AE6-46DC-4176-8130-ADD5E611936A}" type="slidenum">
              <a:rPr lang="de-DE" smtClean="0"/>
              <a:t>‹Nr.›</a:t>
            </a:fld>
            <a:endParaRPr lang="de-DE"/>
          </a:p>
        </p:txBody>
      </p:sp>
    </p:spTree>
    <p:extLst>
      <p:ext uri="{BB962C8B-B14F-4D97-AF65-F5344CB8AC3E}">
        <p14:creationId xmlns:p14="http://schemas.microsoft.com/office/powerpoint/2010/main" val="309614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Ausflug Männerchor 2024</a:t>
            </a:r>
          </a:p>
        </p:txBody>
      </p:sp>
      <p:sp>
        <p:nvSpPr>
          <p:cNvPr id="3" name="Untertitel 2"/>
          <p:cNvSpPr>
            <a:spLocks noGrp="1"/>
          </p:cNvSpPr>
          <p:nvPr>
            <p:ph type="subTitle" idx="1"/>
          </p:nvPr>
        </p:nvSpPr>
        <p:spPr/>
        <p:txBody>
          <a:bodyPr/>
          <a:lstStyle/>
          <a:p>
            <a:r>
              <a:rPr lang="de-DE" b="1" dirty="0"/>
              <a:t>Oberschwäbische Barockstraße</a:t>
            </a:r>
          </a:p>
          <a:p>
            <a:r>
              <a:rPr lang="de-DE" b="1" dirty="0"/>
              <a:t>Vom Bodensee bis Ulm</a:t>
            </a:r>
          </a:p>
          <a:p>
            <a:r>
              <a:rPr lang="de-DE" b="1" dirty="0"/>
              <a:t>Sa,04.05 – 05.Mai.2024</a:t>
            </a:r>
          </a:p>
        </p:txBody>
      </p:sp>
    </p:spTree>
    <p:extLst>
      <p:ext uri="{BB962C8B-B14F-4D97-AF65-F5344CB8AC3E}">
        <p14:creationId xmlns:p14="http://schemas.microsoft.com/office/powerpoint/2010/main" val="193747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39552" y="260648"/>
            <a:ext cx="8352928" cy="7244363"/>
          </a:xfrm>
          <a:prstGeom prst="rect">
            <a:avLst/>
          </a:prstGeom>
        </p:spPr>
        <p:txBody>
          <a:bodyPr wrap="square">
            <a:spAutoFit/>
          </a:bodyPr>
          <a:lstStyle/>
          <a:p>
            <a:r>
              <a:rPr lang="de-AT" b="1" dirty="0"/>
              <a:t>Geplantes Programm: 	Herzlich willkommen im Himmelreich des Barock!</a:t>
            </a:r>
          </a:p>
          <a:p>
            <a:endParaRPr lang="de-AT" b="1" dirty="0"/>
          </a:p>
          <a:p>
            <a:r>
              <a:rPr lang="de-AT" dirty="0"/>
              <a:t>	</a:t>
            </a:r>
          </a:p>
          <a:p>
            <a:r>
              <a:rPr lang="de-AT" dirty="0"/>
              <a:t>Sie ist etwas ganz Besonderes, die Oberschwäbische Barockstraße, die das Oberschwaben mit dem Allgäu, der Schwäbischen Alb und dem Bodensee verbindet.</a:t>
            </a:r>
          </a:p>
          <a:p>
            <a:r>
              <a:rPr lang="de-AT" dirty="0"/>
              <a:t>Entlang der Kultur- und Ferienstraße betten sich echte Schätze des Barock in das                      </a:t>
            </a:r>
            <a:r>
              <a:rPr lang="de-AT" dirty="0" err="1"/>
              <a:t>sanfthügelige</a:t>
            </a:r>
            <a:r>
              <a:rPr lang="de-AT" dirty="0"/>
              <a:t> Landschaftsbild Oberschwabens – von prunkvollen Bibliotheken Säle in verschiedenen Klöstern, über die „schönste Dorfkirche der Welt“ in Steinhausen bis hin zu mehreren </a:t>
            </a:r>
            <a:r>
              <a:rPr lang="de-AT" dirty="0" err="1"/>
              <a:t>Basilikas</a:t>
            </a:r>
            <a:r>
              <a:rPr lang="de-AT" dirty="0"/>
              <a:t>, die unvergesslich bleiben werden.</a:t>
            </a:r>
          </a:p>
          <a:p>
            <a:r>
              <a:rPr lang="de-AT" dirty="0"/>
              <a:t>Die Orgelbaukunst brachte einige der klanglich schönsten Orgeln der Welt in dieser Gegend zu klingen. Das Hopfenvorkommen mehrere Brauereien ist verantwortlich für eine genussvolle Lebenslust in der gesamten Region. Unterwegs werden wir immer wieder lebendiges Brauchtum erleben.</a:t>
            </a:r>
          </a:p>
          <a:p>
            <a:r>
              <a:rPr lang="de-AT" dirty="0"/>
              <a:t>BAROCK bestaunen, BAROCK erleben, BAROCK entspannen, BAROCK erlauschen, BAROCK genießen, BAROCK erschaudern.</a:t>
            </a:r>
          </a:p>
          <a:p>
            <a:endParaRPr lang="de-AT" dirty="0"/>
          </a:p>
          <a:p>
            <a:r>
              <a:rPr lang="de-AT" dirty="0"/>
              <a:t>- Reise im Komfortfernreisebus / Doppeldecker</a:t>
            </a:r>
          </a:p>
          <a:p>
            <a:r>
              <a:rPr lang="de-AT" dirty="0"/>
              <a:t>-    </a:t>
            </a:r>
            <a:r>
              <a:rPr lang="de-DE" dirty="0"/>
              <a:t>Jause nach der Abreise irgendwo auf dem Weg (nur bei guter Witterung)</a:t>
            </a:r>
          </a:p>
          <a:p>
            <a:r>
              <a:rPr lang="de-AT" dirty="0"/>
              <a:t>-    1x Halbpension - Abendessen, Übernachtung, Frühstück</a:t>
            </a:r>
            <a:endParaRPr lang="de-DE" dirty="0"/>
          </a:p>
          <a:p>
            <a:pPr marL="285750" indent="-285750">
              <a:buFontTx/>
              <a:buChar char="-"/>
            </a:pPr>
            <a:r>
              <a:rPr lang="de-AT" dirty="0"/>
              <a:t>Übernachtung im Doppelzimmer DU/Bad, WC</a:t>
            </a:r>
            <a:endParaRPr lang="de-DE" dirty="0"/>
          </a:p>
          <a:p>
            <a:pPr marL="285750" indent="-285750">
              <a:buFontTx/>
              <a:buChar char="-"/>
            </a:pPr>
            <a:r>
              <a:rPr lang="de-AT" dirty="0"/>
              <a:t>Eintritte </a:t>
            </a:r>
          </a:p>
          <a:p>
            <a:pPr marL="285750" indent="-285750">
              <a:buFontTx/>
              <a:buChar char="-"/>
            </a:pPr>
            <a:r>
              <a:rPr lang="de-AT" dirty="0"/>
              <a:t>Kosten: 	</a:t>
            </a:r>
            <a:r>
              <a:rPr lang="de-AT" b="1" dirty="0"/>
              <a:t>werden humanste gestaltet und frühzeitig bekannt gegeben</a:t>
            </a:r>
            <a:endParaRPr lang="de-DE" b="1" dirty="0"/>
          </a:p>
          <a:p>
            <a:endParaRPr lang="de-DE" dirty="0"/>
          </a:p>
          <a:p>
            <a:endParaRPr lang="de-DE" dirty="0"/>
          </a:p>
          <a:p>
            <a:endParaRPr lang="de-DE" dirty="0"/>
          </a:p>
        </p:txBody>
      </p:sp>
    </p:spTree>
    <p:extLst>
      <p:ext uri="{BB962C8B-B14F-4D97-AF65-F5344CB8AC3E}">
        <p14:creationId xmlns:p14="http://schemas.microsoft.com/office/powerpoint/2010/main" val="2010165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ococokunst in Zuid-Duitsland: de Wieskirche staat op de ...">
            <a:extLst>
              <a:ext uri="{FF2B5EF4-FFF2-40B4-BE49-F238E27FC236}">
                <a16:creationId xmlns:a16="http://schemas.microsoft.com/office/drawing/2014/main" id="{79F66842-DBAD-529D-71D8-8D0F0C32B2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6516" b="8484"/>
          <a:stretch/>
        </p:blipFill>
        <p:spPr bwMode="auto">
          <a:xfrm>
            <a:off x="20" y="10"/>
            <a:ext cx="9143980" cy="6857990"/>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326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AT" b="1" dirty="0"/>
            </a:br>
            <a:r>
              <a:rPr lang="de-AT" b="1" dirty="0"/>
              <a:t>Anmeldeformalitäten  </a:t>
            </a:r>
            <a:br>
              <a:rPr lang="de-DE" dirty="0"/>
            </a:br>
            <a:endParaRPr lang="de-DE" dirty="0"/>
          </a:p>
        </p:txBody>
      </p:sp>
      <p:sp>
        <p:nvSpPr>
          <p:cNvPr id="3" name="Inhaltsplatzhalter 2"/>
          <p:cNvSpPr>
            <a:spLocks noGrp="1"/>
          </p:cNvSpPr>
          <p:nvPr>
            <p:ph idx="1"/>
          </p:nvPr>
        </p:nvSpPr>
        <p:spPr/>
        <p:txBody>
          <a:bodyPr>
            <a:normAutofit fontScale="62500" lnSpcReduction="20000"/>
          </a:bodyPr>
          <a:lstStyle/>
          <a:p>
            <a:pPr marL="0" indent="0" algn="ctr">
              <a:buNone/>
            </a:pPr>
            <a:r>
              <a:rPr lang="de-AT" dirty="0"/>
              <a:t>	Bitte bis </a:t>
            </a:r>
            <a:r>
              <a:rPr lang="de-AT" b="1" dirty="0"/>
              <a:t>spätestens</a:t>
            </a:r>
            <a:r>
              <a:rPr lang="de-AT" dirty="0"/>
              <a:t> kommenden </a:t>
            </a:r>
            <a:r>
              <a:rPr lang="de-AT" b="1" dirty="0"/>
              <a:t>Samstag, 23.März 2024 </a:t>
            </a:r>
          </a:p>
          <a:p>
            <a:pPr marL="0" indent="0" algn="ctr">
              <a:buNone/>
            </a:pPr>
            <a:r>
              <a:rPr lang="de-AT" dirty="0"/>
              <a:t>	</a:t>
            </a:r>
          </a:p>
          <a:p>
            <a:pPr marL="0" indent="0" algn="ctr">
              <a:buNone/>
            </a:pPr>
            <a:r>
              <a:rPr lang="de-AT" dirty="0"/>
              <a:t>über die Anmeldeplattform auf </a:t>
            </a:r>
            <a:r>
              <a:rPr lang="de-AT" b="1" dirty="0"/>
              <a:t>unserer Homepage </a:t>
            </a:r>
          </a:p>
          <a:p>
            <a:pPr marL="0" indent="0" algn="ctr">
              <a:buNone/>
            </a:pPr>
            <a:r>
              <a:rPr lang="de-AT" b="1" dirty="0"/>
              <a:t>verbindlich zu- oder absagen </a:t>
            </a:r>
            <a:r>
              <a:rPr lang="de-AT" dirty="0"/>
              <a:t>bzw. die Personenanzahl bekannt geben.</a:t>
            </a:r>
            <a:endParaRPr lang="de-DE" dirty="0"/>
          </a:p>
          <a:p>
            <a:pPr algn="ctr"/>
            <a:endParaRPr lang="de-DE" dirty="0"/>
          </a:p>
          <a:p>
            <a:pPr algn="ctr"/>
            <a:r>
              <a:rPr lang="de-AT" dirty="0"/>
              <a:t>Joe Bacher hat die Anmeldemöglichkeit </a:t>
            </a:r>
            <a:r>
              <a:rPr lang="de-AT" b="1" dirty="0"/>
              <a:t>bereits eingerichtet</a:t>
            </a:r>
            <a:endParaRPr lang="de-DE" b="1" dirty="0"/>
          </a:p>
          <a:p>
            <a:pPr algn="ctr"/>
            <a:endParaRPr lang="de-DE" dirty="0"/>
          </a:p>
          <a:p>
            <a:pPr marL="0" indent="0" algn="ctr">
              <a:buNone/>
            </a:pPr>
            <a:r>
              <a:rPr lang="de-AT" dirty="0"/>
              <a:t>Genauer </a:t>
            </a:r>
            <a:r>
              <a:rPr lang="de-AT" b="1" dirty="0"/>
              <a:t>Programmablauf</a:t>
            </a:r>
            <a:r>
              <a:rPr lang="de-AT" dirty="0"/>
              <a:t> wird bis </a:t>
            </a:r>
            <a:r>
              <a:rPr lang="de-AT" b="1" dirty="0"/>
              <a:t>Ende März </a:t>
            </a:r>
            <a:r>
              <a:rPr lang="de-AT" dirty="0"/>
              <a:t>bekannt gegeben</a:t>
            </a:r>
            <a:endParaRPr lang="de-DE" dirty="0"/>
          </a:p>
          <a:p>
            <a:pPr algn="ctr"/>
            <a:endParaRPr lang="de-DE" dirty="0"/>
          </a:p>
          <a:p>
            <a:pPr marL="0" indent="0" algn="ctr">
              <a:buNone/>
            </a:pPr>
            <a:r>
              <a:rPr lang="de-AT" b="1" dirty="0"/>
              <a:t>Abfahrt</a:t>
            </a:r>
            <a:r>
              <a:rPr lang="de-AT" dirty="0"/>
              <a:t> wird jedenfalls am Samstag, 04.Mai 2024 gegen </a:t>
            </a:r>
            <a:r>
              <a:rPr lang="de-AT" b="1" dirty="0"/>
              <a:t>07:30 h</a:t>
            </a:r>
            <a:r>
              <a:rPr lang="de-AT" dirty="0"/>
              <a:t> erfolgen </a:t>
            </a:r>
            <a:endParaRPr lang="de-DE" dirty="0"/>
          </a:p>
          <a:p>
            <a:pPr algn="ctr"/>
            <a:endParaRPr lang="de-DE" dirty="0"/>
          </a:p>
          <a:p>
            <a:pPr marL="0" indent="0" algn="ctr">
              <a:buNone/>
            </a:pPr>
            <a:r>
              <a:rPr lang="de-AT" dirty="0"/>
              <a:t>Im Ländle werden wir am Sonntag, 05.Mai 2024 gegen </a:t>
            </a:r>
            <a:r>
              <a:rPr lang="de-AT" b="1" dirty="0"/>
              <a:t>18:00 h eintreffen</a:t>
            </a:r>
            <a:endParaRPr lang="de-DE" b="1" dirty="0"/>
          </a:p>
          <a:p>
            <a:endParaRPr lang="de-DE" dirty="0"/>
          </a:p>
          <a:p>
            <a:endParaRPr lang="de-DE" dirty="0"/>
          </a:p>
        </p:txBody>
      </p:sp>
    </p:spTree>
    <p:extLst>
      <p:ext uri="{BB962C8B-B14F-4D97-AF65-F5344CB8AC3E}">
        <p14:creationId xmlns:p14="http://schemas.microsoft.com/office/powerpoint/2010/main" val="1650815125"/>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284</Words>
  <Application>Microsoft Office PowerPoint</Application>
  <PresentationFormat>Bildschirmpräsentation (4:3)</PresentationFormat>
  <Paragraphs>32</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Calibri</vt:lpstr>
      <vt:lpstr>Larissa</vt:lpstr>
      <vt:lpstr>Ausflug Männerchor 2024</vt:lpstr>
      <vt:lpstr>PowerPoint-Präsentation</vt:lpstr>
      <vt:lpstr>PowerPoint-Präsentation</vt:lpstr>
      <vt:lpstr> Anmeldeformalitäten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Ausflug Männerchor 2012</dc:title>
  <dc:creator>Gerd Loacker</dc:creator>
  <cp:lastModifiedBy>Gerd Loacker</cp:lastModifiedBy>
  <cp:revision>14</cp:revision>
  <dcterms:created xsi:type="dcterms:W3CDTF">2012-02-24T17:00:29Z</dcterms:created>
  <dcterms:modified xsi:type="dcterms:W3CDTF">2024-03-17T22:56:20Z</dcterms:modified>
</cp:coreProperties>
</file>